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68" d="100"/>
          <a:sy n="68" d="100"/>
        </p:scale>
        <p:origin x="125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7/14/2019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7/14/2019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Supply-demand gap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Assignment submission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02193" y="728545"/>
            <a:ext cx="1287139" cy="12921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7/14/2019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49" y="2173288"/>
            <a:ext cx="5735461" cy="1958445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SUPPLY-DEMAND GAP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 Submission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770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      SUPPLY-DEMAND GAP</vt:lpstr>
      <vt:lpstr>Presentation title Alt</vt:lpstr>
      <vt:lpstr>Section divider</vt:lpstr>
      <vt:lpstr>Content 01 </vt:lpstr>
      <vt:lpstr>Content 02 </vt:lpstr>
      <vt:lpstr>Comparison 01</vt:lpstr>
      <vt:lpstr>Comparison 02</vt:lpstr>
      <vt:lpstr>Chart</vt:lpstr>
      <vt:lpstr>Table</vt:lpstr>
      <vt:lpstr>team</vt:lpstr>
      <vt:lpstr>Thank you</vt:lpstr>
      <vt:lpstr>Thank you!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2019-07-14T06:46:58Z</dcterms:created>
  <dcterms:modified xsi:type="dcterms:W3CDTF">2019-07-14T07:04:42Z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